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4F187B0-BC2F-43E3-99B2-D86E4229660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5A832-95CF-48C9-B492-1D56A564B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Todo acaba bien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907AA-9192-410A-ACD0-80A136833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078403" y="3400896"/>
            <a:ext cx="2869227" cy="550333"/>
          </a:xfrm>
        </p:spPr>
        <p:txBody>
          <a:bodyPr/>
          <a:lstStyle/>
          <a:p>
            <a:r>
              <a:rPr lang="es-ES" sz="4800" dirty="0" err="1"/>
              <a:t>godspell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95204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B14802-1A54-4988-90F9-9326DDC825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202005"/>
            <a:ext cx="5086538" cy="3542273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B80E0F"/>
              </a:buClr>
              <a:buNone/>
            </a:pPr>
            <a:endParaRPr lang="es-ES" sz="40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B80E0F"/>
              </a:buClr>
              <a:buNone/>
            </a:pPr>
            <a:endParaRPr lang="es-ES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754429E-8717-4FDF-85F4-D753EC1A32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826" y="1202005"/>
            <a:ext cx="5088714" cy="3311189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Clr>
                <a:srgbClr val="B80E0F"/>
              </a:buClr>
              <a:buNone/>
            </a:pPr>
            <a:r>
              <a:rPr lang="es-ES" sz="3600" dirty="0">
                <a:solidFill>
                  <a:srgbClr val="B80E0F">
                    <a:lumMod val="50000"/>
                  </a:srgbClr>
                </a:solidFill>
              </a:rPr>
              <a:t>TU MUJER GRITA, LLORA, LA CASA SE TE DESPLOMA. </a:t>
            </a:r>
          </a:p>
          <a:p>
            <a:pPr marL="0" lvl="0" indent="0" algn="ctr">
              <a:buClr>
                <a:srgbClr val="B80E0F"/>
              </a:buClr>
              <a:buNone/>
            </a:pPr>
            <a:r>
              <a:rPr lang="es-ES" sz="3600" dirty="0">
                <a:solidFill>
                  <a:srgbClr val="B80E0F">
                    <a:lumMod val="50000"/>
                  </a:srgbClr>
                </a:solidFill>
              </a:rPr>
              <a:t>CHILLAN LOS NIÑOS, DUELEN LAS MUELAS,</a:t>
            </a:r>
          </a:p>
          <a:p>
            <a:pPr marL="0" lvl="0" indent="0" algn="ctr">
              <a:buClr>
                <a:srgbClr val="B80E0F"/>
              </a:buClr>
              <a:buNone/>
            </a:pPr>
            <a:r>
              <a:rPr lang="es-ES" sz="3600" dirty="0">
                <a:solidFill>
                  <a:srgbClr val="B80E0F">
                    <a:lumMod val="50000"/>
                  </a:srgbClr>
                </a:solidFill>
              </a:rPr>
              <a:t>LLUEVEN LAS LETRAS HASTA AQUÍ. </a:t>
            </a:r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BE71703-7011-4FD3-9108-04339B5155AF}"/>
              </a:ext>
            </a:extLst>
          </p:cNvPr>
          <p:cNvCxnSpPr/>
          <p:nvPr/>
        </p:nvCxnSpPr>
        <p:spPr>
          <a:xfrm>
            <a:off x="5658678" y="477077"/>
            <a:ext cx="0" cy="4969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5E6B15C9-6E09-446B-BF34-84767EBE8CEB}"/>
              </a:ext>
            </a:extLst>
          </p:cNvPr>
          <p:cNvSpPr/>
          <p:nvPr/>
        </p:nvSpPr>
        <p:spPr>
          <a:xfrm>
            <a:off x="5632174" y="1043995"/>
            <a:ext cx="6096000" cy="34741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s-ES" sz="3600" cap="all" dirty="0">
                <a:solidFill>
                  <a:prstClr val="black"/>
                </a:solidFill>
              </a:rPr>
              <a:t>Y mientras que tu tienes que sudar para conquistar la peseta,</a:t>
            </a:r>
          </a:p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s-ES" sz="3600" cap="all" dirty="0">
                <a:solidFill>
                  <a:prstClr val="black"/>
                </a:solidFill>
              </a:rPr>
              <a:t>Algunos ya tienen la panza repleta.</a:t>
            </a:r>
          </a:p>
        </p:txBody>
      </p:sp>
    </p:spTree>
    <p:extLst>
      <p:ext uri="{BB962C8B-B14F-4D97-AF65-F5344CB8AC3E}">
        <p14:creationId xmlns:p14="http://schemas.microsoft.com/office/powerpoint/2010/main" val="82811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B14802-1A54-4988-90F9-9326DDC825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0" y="781878"/>
            <a:ext cx="5402899" cy="4041913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Clr>
                <a:srgbClr val="B80E0F"/>
              </a:buClr>
              <a:buNone/>
            </a:pPr>
            <a:endParaRPr lang="es-ES" sz="40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B80E0F"/>
              </a:buClr>
              <a:buNone/>
            </a:pPr>
            <a:r>
              <a:rPr lang="es-ES" sz="5900" dirty="0">
                <a:solidFill>
                  <a:prstClr val="black"/>
                </a:solidFill>
              </a:rPr>
              <a:t>Pero si después piensas sin pasión y con detención en las cosas, </a:t>
            </a:r>
          </a:p>
          <a:p>
            <a:pPr marL="0" lvl="0" indent="0" algn="ctr">
              <a:buClr>
                <a:srgbClr val="B80E0F"/>
              </a:buClr>
              <a:buNone/>
            </a:pPr>
            <a:r>
              <a:rPr lang="es-ES" sz="5900" dirty="0">
                <a:solidFill>
                  <a:prstClr val="black"/>
                </a:solidFill>
              </a:rPr>
              <a:t>Pronto aprenderás que al terminar lo que va a contar solo es </a:t>
            </a:r>
          </a:p>
          <a:p>
            <a:pPr marL="0" lvl="0" indent="0" algn="ctr">
              <a:buClr>
                <a:srgbClr val="B80E0F"/>
              </a:buClr>
              <a:buNone/>
            </a:pPr>
            <a:endParaRPr lang="es-ES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754429E-8717-4FDF-85F4-D753EC1A32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826" y="1202005"/>
            <a:ext cx="5088714" cy="331118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B80E0F"/>
              </a:buClr>
              <a:buNone/>
            </a:pPr>
            <a:r>
              <a:rPr lang="es-ES" sz="4000" dirty="0">
                <a:solidFill>
                  <a:srgbClr val="B80E0F">
                    <a:lumMod val="50000"/>
                  </a:srgbClr>
                </a:solidFill>
              </a:rPr>
              <a:t>El jefe te dice: ‘ ‘adiós  bon a mi’’ </a:t>
            </a:r>
          </a:p>
          <a:p>
            <a:pPr marL="0" lvl="0" indent="0" algn="ctr">
              <a:buClr>
                <a:srgbClr val="B80E0F"/>
              </a:buClr>
              <a:buNone/>
            </a:pPr>
            <a:r>
              <a:rPr lang="es-ES" sz="4000" dirty="0">
                <a:solidFill>
                  <a:srgbClr val="B80E0F">
                    <a:lumMod val="50000"/>
                  </a:srgbClr>
                </a:solidFill>
              </a:rPr>
              <a:t>Ni el pobre </a:t>
            </a:r>
            <a:r>
              <a:rPr lang="es-ES" sz="4000" dirty="0" err="1">
                <a:solidFill>
                  <a:srgbClr val="B80E0F">
                    <a:lumMod val="50000"/>
                  </a:srgbClr>
                </a:solidFill>
              </a:rPr>
              <a:t>job</a:t>
            </a:r>
            <a:r>
              <a:rPr lang="es-ES" sz="4000" dirty="0">
                <a:solidFill>
                  <a:srgbClr val="B80E0F">
                    <a:lumMod val="50000"/>
                  </a:srgbClr>
                </a:solidFill>
              </a:rPr>
              <a:t>, tan mal lo pasó. </a:t>
            </a:r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BE71703-7011-4FD3-9108-04339B5155AF}"/>
              </a:ext>
            </a:extLst>
          </p:cNvPr>
          <p:cNvCxnSpPr/>
          <p:nvPr/>
        </p:nvCxnSpPr>
        <p:spPr>
          <a:xfrm>
            <a:off x="5658678" y="477077"/>
            <a:ext cx="0" cy="4969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B14802-1A54-4988-90F9-9326DDC825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0" y="834887"/>
            <a:ext cx="5402899" cy="3988904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B80E0F"/>
              </a:buClr>
              <a:buNone/>
            </a:pPr>
            <a:endParaRPr lang="es-ES" sz="40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B80E0F"/>
              </a:buClr>
              <a:buNone/>
            </a:pPr>
            <a:r>
              <a:rPr lang="es-ES" sz="4000" dirty="0">
                <a:solidFill>
                  <a:prstClr val="black"/>
                </a:solidFill>
              </a:rPr>
              <a:t>LO QUE HAS AMADO,</a:t>
            </a:r>
          </a:p>
          <a:p>
            <a:pPr marL="0" lvl="0" indent="0" algn="ctr">
              <a:buClr>
                <a:srgbClr val="B80E0F"/>
              </a:buClr>
              <a:buNone/>
            </a:pPr>
            <a:r>
              <a:rPr lang="es-ES" sz="4000" dirty="0">
                <a:solidFill>
                  <a:prstClr val="black"/>
                </a:solidFill>
              </a:rPr>
              <a:t>PORQUE AL OTRO LADO, </a:t>
            </a:r>
          </a:p>
          <a:p>
            <a:pPr marL="0" lvl="0" indent="0" algn="ctr">
              <a:buClr>
                <a:srgbClr val="B80E0F"/>
              </a:buClr>
              <a:buNone/>
            </a:pPr>
            <a:r>
              <a:rPr lang="es-ES" sz="4000" dirty="0">
                <a:solidFill>
                  <a:prstClr val="black"/>
                </a:solidFill>
              </a:rPr>
              <a:t>¡YA VES! TODO ACABA BIEN. </a:t>
            </a:r>
          </a:p>
          <a:p>
            <a:pPr marL="0" lvl="0" indent="0" algn="ctr">
              <a:buClr>
                <a:srgbClr val="B80E0F"/>
              </a:buClr>
              <a:buNone/>
            </a:pPr>
            <a:endParaRPr lang="es-ES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754429E-8717-4FDF-85F4-D753EC1A32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826" y="1202005"/>
            <a:ext cx="5088714" cy="331118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B80E0F"/>
              </a:buClr>
              <a:buNone/>
            </a:pPr>
            <a:r>
              <a:rPr lang="es-ES" sz="4000" dirty="0">
                <a:solidFill>
                  <a:srgbClr val="B80E0F">
                    <a:lumMod val="50000"/>
                  </a:srgbClr>
                </a:solidFill>
              </a:rPr>
              <a:t>Por eso tu jamás olvides que hay un cielo y</a:t>
            </a:r>
          </a:p>
          <a:p>
            <a:pPr marL="0" lvl="0" indent="0" algn="ctr">
              <a:buClr>
                <a:srgbClr val="B80E0F"/>
              </a:buClr>
              <a:buNone/>
            </a:pPr>
            <a:r>
              <a:rPr lang="es-ES" sz="4000" dirty="0">
                <a:solidFill>
                  <a:srgbClr val="B80E0F">
                    <a:lumMod val="50000"/>
                  </a:srgbClr>
                </a:solidFill>
              </a:rPr>
              <a:t>Que todo acaba bien. </a:t>
            </a:r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BE71703-7011-4FD3-9108-04339B5155AF}"/>
              </a:ext>
            </a:extLst>
          </p:cNvPr>
          <p:cNvCxnSpPr/>
          <p:nvPr/>
        </p:nvCxnSpPr>
        <p:spPr>
          <a:xfrm>
            <a:off x="5658678" y="477077"/>
            <a:ext cx="0" cy="4969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0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FA5086F-3AB5-4C01-AE36-4E09F2F5A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TODO ACABA BIEN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E7D04F3E-7C82-446C-A18B-706AE5CE6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4800" dirty="0"/>
              <a:t>GODSPELL</a:t>
            </a:r>
          </a:p>
        </p:txBody>
      </p:sp>
    </p:spTree>
    <p:extLst>
      <p:ext uri="{BB962C8B-B14F-4D97-AF65-F5344CB8AC3E}">
        <p14:creationId xmlns:p14="http://schemas.microsoft.com/office/powerpoint/2010/main" val="32180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B5297-D81E-41E3-A616-C6DD02665A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03020"/>
            <a:ext cx="10394707" cy="4071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Si un día ves 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que todo va mal 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Que todo va 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Tan requetemal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C5A3073-7283-40D8-BB68-13D7A89D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/>
          <a:lstStyle/>
          <a:p>
            <a:r>
              <a:rPr lang="es-ES" dirty="0"/>
              <a:t>Primera parte </a:t>
            </a:r>
          </a:p>
        </p:txBody>
      </p:sp>
    </p:spTree>
    <p:extLst>
      <p:ext uri="{BB962C8B-B14F-4D97-AF65-F5344CB8AC3E}">
        <p14:creationId xmlns:p14="http://schemas.microsoft.com/office/powerpoint/2010/main" val="380478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C00F8-DC0E-4707-96FF-098890549B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42900"/>
            <a:ext cx="10394707" cy="5031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TU MUJER GRITA, LLORA, LA CASA SE TE DESPLOMA. </a:t>
            </a:r>
          </a:p>
          <a:p>
            <a:pPr marL="0" indent="0" algn="ctr">
              <a:buNone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CHILLAN LOS NIÑOS, DUELEN LAS MUELAS,</a:t>
            </a:r>
          </a:p>
          <a:p>
            <a:pPr marL="0" indent="0" algn="ctr">
              <a:buNone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LLUEVEN LAS LETRAS HASTA AQUÍ. </a:t>
            </a:r>
          </a:p>
        </p:txBody>
      </p:sp>
    </p:spTree>
    <p:extLst>
      <p:ext uri="{BB962C8B-B14F-4D97-AF65-F5344CB8AC3E}">
        <p14:creationId xmlns:p14="http://schemas.microsoft.com/office/powerpoint/2010/main" val="1567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8CE386-EEDC-435B-A537-C3E5AC0589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57200"/>
            <a:ext cx="10394707" cy="4917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El jefe te dice: ‘ ‘adiós  bon a mi’’ 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Ni el pobre </a:t>
            </a:r>
            <a:r>
              <a:rPr lang="es-ES" sz="4000" dirty="0" err="1">
                <a:solidFill>
                  <a:schemeClr val="accent1">
                    <a:lumMod val="50000"/>
                  </a:schemeClr>
                </a:solidFill>
              </a:rPr>
              <a:t>job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, tan mal lo pasó. 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Por eso tu jamás olvides que hay un cielo y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Que todo acaba bien. </a:t>
            </a:r>
          </a:p>
        </p:txBody>
      </p:sp>
    </p:spTree>
    <p:extLst>
      <p:ext uri="{BB962C8B-B14F-4D97-AF65-F5344CB8AC3E}">
        <p14:creationId xmlns:p14="http://schemas.microsoft.com/office/powerpoint/2010/main" val="137934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09C11-5DE5-4FC7-B06E-76CF90F3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/>
          <a:lstStyle/>
          <a:p>
            <a:r>
              <a:rPr lang="es-ES" dirty="0"/>
              <a:t>Segunda parte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CDF1D6-D2BE-4281-9BFF-0F44C81D6C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68780"/>
            <a:ext cx="10394707" cy="3705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/>
              <a:t>TU SUFRES AL VER COMO SIN CESAR CRECEN SIN PARAR RICACHONES,</a:t>
            </a:r>
          </a:p>
          <a:p>
            <a:pPr marL="0" indent="0" algn="ctr">
              <a:buNone/>
            </a:pPr>
            <a:r>
              <a:rPr lang="es-ES" sz="4000" dirty="0"/>
              <a:t>QUE SIN RESPIRAR VEN MULTIPLICAR Y CENTUPLICAR SUS MILLONES, </a:t>
            </a:r>
          </a:p>
        </p:txBody>
      </p:sp>
    </p:spTree>
    <p:extLst>
      <p:ext uri="{BB962C8B-B14F-4D97-AF65-F5344CB8AC3E}">
        <p14:creationId xmlns:p14="http://schemas.microsoft.com/office/powerpoint/2010/main" val="147304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55D8A-A538-4998-8FF1-3BC552114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40080"/>
            <a:ext cx="10394707" cy="4734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/>
              <a:t>Y mientras que tu tienes que sudar para conquistar la peseta,</a:t>
            </a:r>
          </a:p>
          <a:p>
            <a:pPr marL="0" indent="0" algn="ctr">
              <a:buNone/>
            </a:pPr>
            <a:r>
              <a:rPr lang="es-ES" sz="4000" dirty="0"/>
              <a:t>Algunos ya tienen la panza repleta.</a:t>
            </a:r>
          </a:p>
        </p:txBody>
      </p:sp>
    </p:spTree>
    <p:extLst>
      <p:ext uri="{BB962C8B-B14F-4D97-AF65-F5344CB8AC3E}">
        <p14:creationId xmlns:p14="http://schemas.microsoft.com/office/powerpoint/2010/main" val="43795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D8E9E3-4FED-4AAC-B0E5-2A331C68D7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17220"/>
            <a:ext cx="10394707" cy="4757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/>
              <a:t>Pero si después piensas sin pasión y con detención en las cosas, </a:t>
            </a:r>
          </a:p>
          <a:p>
            <a:pPr marL="0" indent="0" algn="ctr">
              <a:buNone/>
            </a:pPr>
            <a:r>
              <a:rPr lang="es-ES" sz="4000" dirty="0"/>
              <a:t>Pronto aprenderás que al terminar lo que va a contar solo es </a:t>
            </a:r>
          </a:p>
        </p:txBody>
      </p:sp>
    </p:spTree>
    <p:extLst>
      <p:ext uri="{BB962C8B-B14F-4D97-AF65-F5344CB8AC3E}">
        <p14:creationId xmlns:p14="http://schemas.microsoft.com/office/powerpoint/2010/main" val="340601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B9577-0421-4DB7-B348-F59C753B58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22960"/>
            <a:ext cx="10394707" cy="4551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/>
              <a:t>LO QUE HAS AMADO,</a:t>
            </a:r>
          </a:p>
          <a:p>
            <a:pPr marL="0" indent="0" algn="ctr">
              <a:buNone/>
            </a:pPr>
            <a:r>
              <a:rPr lang="es-ES" sz="4000" dirty="0"/>
              <a:t>PORQUE AL OTRO LADO, </a:t>
            </a:r>
          </a:p>
          <a:p>
            <a:pPr marL="0" indent="0" algn="ctr">
              <a:buNone/>
            </a:pPr>
            <a:r>
              <a:rPr lang="es-ES" sz="4000" dirty="0"/>
              <a:t>¡YA VES! TODO ACABA BIEN. </a:t>
            </a:r>
          </a:p>
        </p:txBody>
      </p:sp>
    </p:spTree>
    <p:extLst>
      <p:ext uri="{BB962C8B-B14F-4D97-AF65-F5344CB8AC3E}">
        <p14:creationId xmlns:p14="http://schemas.microsoft.com/office/powerpoint/2010/main" val="321424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B14802-1A54-4988-90F9-9326DDC825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202005"/>
            <a:ext cx="5086538" cy="3542273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Clr>
                <a:srgbClr val="B80E0F"/>
              </a:buClr>
              <a:buNone/>
            </a:pPr>
            <a:r>
              <a:rPr lang="es-ES" sz="4000" dirty="0">
                <a:solidFill>
                  <a:prstClr val="black"/>
                </a:solidFill>
              </a:rPr>
              <a:t>TU SUFRES AL VER COMO SIN CESAR CRECEN SIN PARAR RICACHONES,</a:t>
            </a:r>
          </a:p>
          <a:p>
            <a:pPr marL="0" lvl="0" indent="0" algn="ctr">
              <a:buClr>
                <a:srgbClr val="B80E0F"/>
              </a:buClr>
              <a:buNone/>
            </a:pPr>
            <a:endParaRPr lang="es-ES" sz="4000" dirty="0">
              <a:solidFill>
                <a:prstClr val="black"/>
              </a:solidFill>
            </a:endParaRPr>
          </a:p>
          <a:p>
            <a:pPr marL="0" indent="0" algn="ctr">
              <a:buClr>
                <a:srgbClr val="B80E0F"/>
              </a:buClr>
              <a:buNone/>
            </a:pPr>
            <a:endParaRPr lang="es-ES" sz="4000" dirty="0"/>
          </a:p>
          <a:p>
            <a:pPr marL="0" indent="0" algn="ctr">
              <a:buClr>
                <a:srgbClr val="B80E0F"/>
              </a:buClr>
              <a:buNone/>
            </a:pPr>
            <a:r>
              <a:rPr lang="es-ES" sz="4000" dirty="0"/>
              <a:t>QUE SIN RESPIRAR VEN MULTIPLICAR Y CENTUPLICAR SUS MILLONES</a:t>
            </a:r>
          </a:p>
          <a:p>
            <a:pPr marL="0" lvl="0" indent="0" algn="ctr">
              <a:buClr>
                <a:srgbClr val="B80E0F"/>
              </a:buClr>
              <a:buNone/>
            </a:pPr>
            <a:endParaRPr lang="es-ES" sz="40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B80E0F"/>
              </a:buClr>
              <a:buNone/>
            </a:pPr>
            <a:endParaRPr lang="es-ES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754429E-8717-4FDF-85F4-D753EC1A32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6043" y="1202005"/>
            <a:ext cx="5088714" cy="331118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Si un día ves 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que todo va mal </a:t>
            </a:r>
          </a:p>
          <a:p>
            <a:pPr marL="0" indent="0" algn="ctr">
              <a:buNone/>
            </a:pPr>
            <a:endParaRPr lang="es-ES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Que todo va 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Tan requetemal </a:t>
            </a:r>
          </a:p>
          <a:p>
            <a:endParaRPr lang="es-ES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BE71703-7011-4FD3-9108-04339B5155AF}"/>
              </a:ext>
            </a:extLst>
          </p:cNvPr>
          <p:cNvCxnSpPr/>
          <p:nvPr/>
        </p:nvCxnSpPr>
        <p:spPr>
          <a:xfrm>
            <a:off x="5406887" y="477078"/>
            <a:ext cx="0" cy="4969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23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29</TotalTime>
  <Words>331</Words>
  <Application>Microsoft Office PowerPoint</Application>
  <PresentationFormat>Panorámica</PresentationFormat>
  <Paragraphs>53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Impact</vt:lpstr>
      <vt:lpstr>Evento principal</vt:lpstr>
      <vt:lpstr>Todo acaba bien</vt:lpstr>
      <vt:lpstr>Primera parte </vt:lpstr>
      <vt:lpstr>Presentación de PowerPoint</vt:lpstr>
      <vt:lpstr>Presentación de PowerPoint</vt:lpstr>
      <vt:lpstr>Segunda parte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TODO ACABA BIEN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Todo acaba bien</dc:title>
  <dc:creator>Erika Perez</dc:creator>
  <cp:lastModifiedBy>Erika Perez</cp:lastModifiedBy>
  <cp:revision>5</cp:revision>
  <dcterms:created xsi:type="dcterms:W3CDTF">2019-05-08T20:21:24Z</dcterms:created>
  <dcterms:modified xsi:type="dcterms:W3CDTF">2019-05-08T20:51:12Z</dcterms:modified>
</cp:coreProperties>
</file>